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08940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24599" y="9271000"/>
            <a:ext cx="342901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2-002_m_1869x1399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41" t="15349" r="0" b="9299"/>
          <a:stretch>
            <a:fillRect/>
          </a:stretch>
        </p:blipFill>
        <p:spPr>
          <a:xfrm>
            <a:off x="1346200" y="520700"/>
            <a:ext cx="10302687" cy="5860236"/>
          </a:xfrm>
          <a:prstGeom prst="rect">
            <a:avLst/>
          </a:prstGeom>
        </p:spPr>
      </p:pic>
      <p:sp>
        <p:nvSpPr>
          <p:cNvPr id="120" name="Shape 1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37463">
              <a:defRPr sz="6624"/>
            </a:pPr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1-001_m_1611x1432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7460" t="543" r="15575" b="1126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2-033_1302x975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461" r="0" b="152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28" name="1-029_1302x975.jpe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1461" r="49" b="1526"/>
          <a:stretch>
            <a:fillRect/>
          </a:stretch>
        </p:blipFill>
        <p:spPr>
          <a:xfrm>
            <a:off x="6667500" y="508000"/>
            <a:ext cx="5801014" cy="4216400"/>
          </a:xfrm>
          <a:prstGeom prst="rect">
            <a:avLst/>
          </a:prstGeom>
        </p:spPr>
      </p:pic>
      <p:pic>
        <p:nvPicPr>
          <p:cNvPr id="129" name="2-10-superquadro_1631x2178.jpe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18422" t="237" r="8931" b="17961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2-09_1199_panigale_2880x1620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4721" t="0" r="10278" b="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